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900AC-0584-45EC-9E61-3D404ED66E1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DBC7A-ED28-44EF-89D4-716133FE4E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17848" cy="938535"/>
          </a:xfrm>
        </p:spPr>
        <p:txBody>
          <a:bodyPr/>
          <a:lstStyle/>
          <a:p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5229200"/>
            <a:ext cx="6400800" cy="1628800"/>
          </a:xfrm>
        </p:spPr>
        <p:txBody>
          <a:bodyPr/>
          <a:lstStyle/>
          <a:p>
            <a:r>
              <a:rPr lang="en-US" dirty="0" smtClean="0"/>
              <a:t>Two key outcomes of his atomic model.</a:t>
            </a:r>
            <a:endParaRPr lang="en-US" dirty="0"/>
          </a:p>
        </p:txBody>
      </p:sp>
      <p:sp>
        <p:nvSpPr>
          <p:cNvPr id="1026" name="AutoShape 2" descr="Physicist Niels Boh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Physicist Niels Boh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Physicist Niels Boh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Physicist Niels Boh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76672"/>
            <a:ext cx="6624736" cy="487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62472" cy="1143000"/>
          </a:xfrm>
        </p:spPr>
        <p:txBody>
          <a:bodyPr/>
          <a:lstStyle/>
          <a:p>
            <a:r>
              <a:rPr lang="en-US" dirty="0" smtClean="0"/>
              <a:t>2.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 element M has three naturally occurring isotopes with consecutive mass numbers (A - 1), A, and (A + 3). In a natural sample, the ratio of their occurrence is 2 : 5 : 3, respectively. If the measured average atomic mass of the sample is 12.7u, set up the linear equation to determine the value of A.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46448" cy="1143000"/>
          </a:xfrm>
        </p:spPr>
        <p:txBody>
          <a:bodyPr/>
          <a:lstStyle/>
          <a:p>
            <a:r>
              <a:rPr lang="en-US" dirty="0" smtClean="0"/>
              <a:t>3.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Write the Electron distribution, </a:t>
            </a:r>
            <a:r>
              <a:rPr lang="en-US" dirty="0" err="1" smtClean="0"/>
              <a:t>Valency</a:t>
            </a:r>
            <a:r>
              <a:rPr lang="en-US" dirty="0" smtClean="0"/>
              <a:t>, Valence electron of </a:t>
            </a:r>
            <a:r>
              <a:rPr lang="en-US" dirty="0" err="1" smtClean="0"/>
              <a:t>Cl</a:t>
            </a:r>
            <a:r>
              <a:rPr lang="en-US" dirty="0" smtClean="0"/>
              <a:t>, </a:t>
            </a:r>
            <a:r>
              <a:rPr lang="en-US" dirty="0" err="1" smtClean="0"/>
              <a:t>Ar</a:t>
            </a:r>
            <a:r>
              <a:rPr lang="en-US" dirty="0" smtClean="0"/>
              <a:t>, B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4. Write two advantages of </a:t>
            </a:r>
            <a:r>
              <a:rPr lang="en-US" dirty="0" err="1"/>
              <a:t>P</a:t>
            </a:r>
            <a:r>
              <a:rPr lang="en-US" dirty="0" err="1" smtClean="0"/>
              <a:t>aperfuge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5. Write the </a:t>
            </a:r>
            <a:r>
              <a:rPr lang="en-US" dirty="0" smtClean="0"/>
              <a:t>Dispersed phase and dispersion medium </a:t>
            </a:r>
            <a:r>
              <a:rPr lang="en-US" dirty="0" smtClean="0"/>
              <a:t>for:</a:t>
            </a:r>
          </a:p>
          <a:p>
            <a:pPr>
              <a:buNone/>
            </a:pPr>
            <a:r>
              <a:rPr lang="en-US" smtClean="0"/>
              <a:t>Shaving </a:t>
            </a:r>
            <a:r>
              <a:rPr lang="en-US" dirty="0" smtClean="0"/>
              <a:t>cream </a:t>
            </a:r>
            <a:r>
              <a:rPr lang="en-US" smtClean="0"/>
              <a:t>and Milk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120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1.</vt:lpstr>
      <vt:lpstr>2.</vt:lpstr>
      <vt:lpstr>3.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</dc:title>
  <dc:creator>ATL</dc:creator>
  <cp:lastModifiedBy>ATL</cp:lastModifiedBy>
  <cp:revision>2</cp:revision>
  <dcterms:created xsi:type="dcterms:W3CDTF">2026-09-09T06:42:46Z</dcterms:created>
  <dcterms:modified xsi:type="dcterms:W3CDTF">2026-09-09T06:54:51Z</dcterms:modified>
</cp:coreProperties>
</file>